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2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93" r:id="rId33"/>
    <p:sldId id="287" r:id="rId34"/>
    <p:sldId id="288" r:id="rId35"/>
    <p:sldId id="289" r:id="rId36"/>
    <p:sldId id="290" r:id="rId37"/>
    <p:sldId id="291" r:id="rId38"/>
    <p:sldId id="28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7AB3A4-50F8-48F6-86DA-21F32B9B43B7}" v="7" dt="2023-02-17T18:14:43.3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557AB3A4-50F8-48F6-86DA-21F32B9B43B7}"/>
    <pc:docChg chg="addSld modSld sldOrd">
      <pc:chgData name="Charles Seager" userId="b6090891032109d0" providerId="LiveId" clId="{557AB3A4-50F8-48F6-86DA-21F32B9B43B7}" dt="2023-02-17T18:14:59.881" v="71" actId="14100"/>
      <pc:docMkLst>
        <pc:docMk/>
      </pc:docMkLst>
      <pc:sldChg chg="modSp mod">
        <pc:chgData name="Charles Seager" userId="b6090891032109d0" providerId="LiveId" clId="{557AB3A4-50F8-48F6-86DA-21F32B9B43B7}" dt="2023-02-17T15:01:21.878" v="31" actId="20577"/>
        <pc:sldMkLst>
          <pc:docMk/>
          <pc:sldMk cId="2890251400" sldId="256"/>
        </pc:sldMkLst>
        <pc:spChg chg="mod">
          <ac:chgData name="Charles Seager" userId="b6090891032109d0" providerId="LiveId" clId="{557AB3A4-50F8-48F6-86DA-21F32B9B43B7}" dt="2023-02-17T15:01:21.878" v="31" actId="20577"/>
          <ac:spMkLst>
            <pc:docMk/>
            <pc:sldMk cId="2890251400" sldId="256"/>
            <ac:spMk id="2" creationId="{C355A8D1-214A-5909-842C-4C8BEED759EE}"/>
          </ac:spMkLst>
        </pc:spChg>
      </pc:sldChg>
      <pc:sldChg chg="addSp modSp mod">
        <pc:chgData name="Charles Seager" userId="b6090891032109d0" providerId="LiveId" clId="{557AB3A4-50F8-48F6-86DA-21F32B9B43B7}" dt="2023-02-17T18:14:59.881" v="71" actId="14100"/>
        <pc:sldMkLst>
          <pc:docMk/>
          <pc:sldMk cId="1717324105" sldId="285"/>
        </pc:sldMkLst>
        <pc:picChg chg="add mod">
          <ac:chgData name="Charles Seager" userId="b6090891032109d0" providerId="LiveId" clId="{557AB3A4-50F8-48F6-86DA-21F32B9B43B7}" dt="2023-02-17T18:14:59.881" v="71" actId="14100"/>
          <ac:picMkLst>
            <pc:docMk/>
            <pc:sldMk cId="1717324105" sldId="285"/>
            <ac:picMk id="2" creationId="{D17A14DE-DD23-DF5D-E312-C51AEEC5BA9D}"/>
          </ac:picMkLst>
        </pc:picChg>
      </pc:sldChg>
      <pc:sldChg chg="addSp modSp new mod ord">
        <pc:chgData name="Charles Seager" userId="b6090891032109d0" providerId="LiveId" clId="{557AB3A4-50F8-48F6-86DA-21F32B9B43B7}" dt="2023-02-17T18:04:04.484" v="51" actId="1076"/>
        <pc:sldMkLst>
          <pc:docMk/>
          <pc:sldMk cId="2166925250" sldId="292"/>
        </pc:sldMkLst>
        <pc:picChg chg="add mod">
          <ac:chgData name="Charles Seager" userId="b6090891032109d0" providerId="LiveId" clId="{557AB3A4-50F8-48F6-86DA-21F32B9B43B7}" dt="2023-02-17T17:58:34.713" v="39" actId="14100"/>
          <ac:picMkLst>
            <pc:docMk/>
            <pc:sldMk cId="2166925250" sldId="292"/>
            <ac:picMk id="3" creationId="{CAB2B5D5-774D-1A05-CBFE-1C288468D825}"/>
          </ac:picMkLst>
        </pc:picChg>
        <pc:picChg chg="add mod">
          <ac:chgData name="Charles Seager" userId="b6090891032109d0" providerId="LiveId" clId="{557AB3A4-50F8-48F6-86DA-21F32B9B43B7}" dt="2023-02-17T18:04:04.484" v="51" actId="1076"/>
          <ac:picMkLst>
            <pc:docMk/>
            <pc:sldMk cId="2166925250" sldId="292"/>
            <ac:picMk id="4" creationId="{93C66B1F-73C2-11E0-595A-9E75A64CA299}"/>
          </ac:picMkLst>
        </pc:picChg>
        <pc:picChg chg="add mod">
          <ac:chgData name="Charles Seager" userId="b6090891032109d0" providerId="LiveId" clId="{557AB3A4-50F8-48F6-86DA-21F32B9B43B7}" dt="2023-02-17T18:04:01.832" v="50" actId="14100"/>
          <ac:picMkLst>
            <pc:docMk/>
            <pc:sldMk cId="2166925250" sldId="292"/>
            <ac:picMk id="5" creationId="{2435BCCC-97DA-8479-DD59-4FEC040A294F}"/>
          </ac:picMkLst>
        </pc:picChg>
      </pc:sldChg>
      <pc:sldChg chg="addSp modSp new mod">
        <pc:chgData name="Charles Seager" userId="b6090891032109d0" providerId="LiveId" clId="{557AB3A4-50F8-48F6-86DA-21F32B9B43B7}" dt="2023-02-17T18:13:45.315" v="67" actId="1076"/>
        <pc:sldMkLst>
          <pc:docMk/>
          <pc:sldMk cId="2942118083" sldId="293"/>
        </pc:sldMkLst>
        <pc:picChg chg="add mod">
          <ac:chgData name="Charles Seager" userId="b6090891032109d0" providerId="LiveId" clId="{557AB3A4-50F8-48F6-86DA-21F32B9B43B7}" dt="2023-02-17T18:07:29.367" v="54" actId="1076"/>
          <ac:picMkLst>
            <pc:docMk/>
            <pc:sldMk cId="2942118083" sldId="293"/>
            <ac:picMk id="2" creationId="{2389EF9E-1243-B06E-5A4D-9D482FCAB971}"/>
          </ac:picMkLst>
        </pc:picChg>
        <pc:picChg chg="add mod">
          <ac:chgData name="Charles Seager" userId="b6090891032109d0" providerId="LiveId" clId="{557AB3A4-50F8-48F6-86DA-21F32B9B43B7}" dt="2023-02-17T18:13:45.315" v="67" actId="1076"/>
          <ac:picMkLst>
            <pc:docMk/>
            <pc:sldMk cId="2942118083" sldId="293"/>
            <ac:picMk id="3" creationId="{A3D85E85-8894-6995-0188-C2ADB3D6F1F7}"/>
          </ac:picMkLst>
        </pc:picChg>
        <pc:picChg chg="add mod">
          <ac:chgData name="Charles Seager" userId="b6090891032109d0" providerId="LiveId" clId="{557AB3A4-50F8-48F6-86DA-21F32B9B43B7}" dt="2023-02-17T18:13:34.804" v="64" actId="14100"/>
          <ac:picMkLst>
            <pc:docMk/>
            <pc:sldMk cId="2942118083" sldId="293"/>
            <ac:picMk id="4" creationId="{25721724-6F27-D3EB-E12F-B6C7D257033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2/17/2023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5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5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0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50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75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7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65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48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57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7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2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2/17/2023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3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1768A135-55F2-1DA1-2B80-F64A379BD0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5607" r="-1" b="18129"/>
          <a:stretch/>
        </p:blipFill>
        <p:spPr>
          <a:xfrm>
            <a:off x="1525" y="-3809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55A8D1-214A-5909-842C-4C8BEED75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CALC 2 CH 10 Sequences </a:t>
            </a:r>
            <a:r>
              <a:rPr lang="en-US">
                <a:solidFill>
                  <a:srgbClr val="FFFFFF"/>
                </a:solidFill>
              </a:rPr>
              <a:t>And Infinite Series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6E86C-7F67-C75D-787A-C4B4C52D5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 Briggs</a:t>
            </a:r>
          </a:p>
        </p:txBody>
      </p:sp>
    </p:spTree>
    <p:extLst>
      <p:ext uri="{BB962C8B-B14F-4D97-AF65-F5344CB8AC3E}">
        <p14:creationId xmlns:p14="http://schemas.microsoft.com/office/powerpoint/2010/main" val="2890251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A8901-DDE4-24CA-2CD5-402E0C8F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88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3619D-6D91-6049-CF34-08209D63A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18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89EECB-02AC-46FA-E569-53F897035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36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1EF7C-D5F1-A566-CB80-5699D6AF1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64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C201B-7493-22BE-3775-3D11DAD3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40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EA01B-4F58-C971-7C7F-069F56A70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6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4B645-ADAA-4598-3E41-CF749DD9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74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0387B5-6AD6-0EEA-6575-211259380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24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36CBAA-2F74-4D08-8765-54BA1D4A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06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B2B5D5-774D-1A05-CBFE-1C288468D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96" y="111967"/>
            <a:ext cx="5317769" cy="6614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C66B1F-73C2-11E0-595A-9E75A64CA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125" y="111967"/>
            <a:ext cx="3570125" cy="2677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5BCCC-97DA-8479-DD59-4FEC040A2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34" y="2444620"/>
            <a:ext cx="4627322" cy="432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2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405343-E584-F878-F09E-47E54454E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04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36B3A-D831-E911-96B5-8704C4874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49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380405-AF6F-4B50-6AA6-734990A2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51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927417-4306-5444-F5F4-5A035BDD6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44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9B850D-FA58-886E-36ED-94977E98F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8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73C4B-D508-FFFD-BFD7-D8187411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51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E37C4-91CB-EE4F-26C8-596294DDF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21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BB9F8D-36D0-B6A4-B691-219A7C1C1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44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71822A-F2BA-F655-06ED-D4F8407DB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37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B041C-EB05-7974-8344-0028108FE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67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F4442-F3FD-FEBC-439C-6CD20A39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0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C6CD80-716E-FA96-2856-A93C13C0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53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42EC61-A8C1-28DC-A454-E372CC5D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11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2E07B-E7B2-39EA-8CAE-7763D8E62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82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89EF9E-1243-B06E-5A4D-9D482FCAB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057" y="164744"/>
            <a:ext cx="2143125" cy="2143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D85E85-8894-6995-0188-C2ADB3D6F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531" y="2296302"/>
            <a:ext cx="4384416" cy="43844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721724-6F27-D3EB-E12F-B6C7D2570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" y="376626"/>
            <a:ext cx="6106161" cy="630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18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A740A-71B8-1446-6239-D4954D177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45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C3E0A-FB08-B141-ACE8-887B0B93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73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1F148-F2E9-F29A-C10D-C71AFF66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9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097657-7F4B-0E76-09F8-3974DA3B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95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4A8CC-A491-3F07-0D65-8C17B333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1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7A14DE-DD23-DF5D-E312-C51AEEC5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40" y="97221"/>
            <a:ext cx="8488598" cy="667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24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4BD6E0-99A3-69F9-5341-F32FD1B0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04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7057D7-8B2F-FF73-74F1-4D554E40A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970" y="1343025"/>
            <a:ext cx="5455055" cy="5476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21DB7-4D47-89C7-0712-4A0060866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5" y="161925"/>
            <a:ext cx="5804419" cy="6534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F434E2-3572-B128-92A3-20C1D49EF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25" y="38100"/>
            <a:ext cx="2590800" cy="19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51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646B7A-C59D-FC30-FCE4-14D45223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7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6845D2-6480-1A72-271E-74C3A5C9C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15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2726F-7EFD-1C80-B58C-7BE21794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00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F29CF-FC5E-70E9-222C-A09E1136F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67380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10</Words>
  <Application>Microsoft Office PowerPoint</Application>
  <PresentationFormat>Widescreen</PresentationFormat>
  <Paragraphs>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Gill Sans Nova</vt:lpstr>
      <vt:lpstr>ConfettiVTI</vt:lpstr>
      <vt:lpstr>CALC 2 CH 10 Sequences And Infinite 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 2 CH 10</dc:title>
  <dc:creator>Charles Seager</dc:creator>
  <cp:lastModifiedBy>Charles Seager</cp:lastModifiedBy>
  <cp:revision>2</cp:revision>
  <dcterms:created xsi:type="dcterms:W3CDTF">2023-02-15T17:51:18Z</dcterms:created>
  <dcterms:modified xsi:type="dcterms:W3CDTF">2023-02-17T18:15:02Z</dcterms:modified>
</cp:coreProperties>
</file>